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photoAlbum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6C67C2-11EB-DAA9-3942-6F515B1E7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CAA6AE0-542F-E53D-0497-3346687B1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50A2E92-BEDE-555D-C1CA-35CA2433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8382-709F-4768-81CD-101FEDA32BD8}" type="datetimeFigureOut">
              <a:rPr lang="da-DK" smtClean="0"/>
              <a:t>04-01-2025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8EEAF66-6C2C-81DA-4023-8C1C4712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3476AD4-4187-CB05-B0BF-7CA6985B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9230-24A0-4705-AA10-27241E6407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359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6D7D3-2B81-9243-A1C0-7BFAD422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28404E8-1BC5-B673-6D7D-7F6384166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1BF88B8-100B-87B1-7F46-78E314D59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8382-709F-4768-81CD-101FEDA32BD8}" type="datetimeFigureOut">
              <a:rPr lang="da-DK" smtClean="0"/>
              <a:t>04-01-2025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30E980-0087-636B-F2CB-288863C43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3EA6BC-2DE6-B0A5-8E93-19F4EFEE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9230-24A0-4705-AA10-27241E6407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0891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1B83E51-58C4-D819-F007-0EFF6C74C1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9E16935-E138-8FE3-28DD-05FC1EE29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6E19DDB-54BD-CA1A-DD63-0530CF036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8382-709F-4768-81CD-101FEDA32BD8}" type="datetimeFigureOut">
              <a:rPr lang="da-DK" smtClean="0"/>
              <a:t>04-01-2025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5B85D76-6F5D-FCB6-1755-35479C5FE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1B7FE2-1F04-8E2F-044C-6EB8271BC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9230-24A0-4705-AA10-27241E6407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094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AB055-D476-8B05-04CB-7118C78C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B034789-0F61-8CA9-9DE4-C6C653FA2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33ACAE-1ED5-3318-ABA4-C03D153C6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8382-709F-4768-81CD-101FEDA32BD8}" type="datetimeFigureOut">
              <a:rPr lang="da-DK" smtClean="0"/>
              <a:t>04-01-2025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DBA84FC-2B52-579B-371A-7565F397A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4546E86-96A6-E839-09F2-4CFCB5FF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9230-24A0-4705-AA10-27241E6407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187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CB30A1-5C27-F312-6C8F-8135AA895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42AFF60-7A1B-665F-6DCA-25CCCC872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C62ED2F-295F-F3AA-5993-17EB3A5EE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8382-709F-4768-81CD-101FEDA32BD8}" type="datetimeFigureOut">
              <a:rPr lang="da-DK" smtClean="0"/>
              <a:t>04-01-2025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20C45A1-E876-E780-D517-5F6163AE6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0CDF2E8-CEA5-302C-4D34-8F0F9E266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9230-24A0-4705-AA10-27241E6407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452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FDEC1-FCFF-0F79-623F-FF399E46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CE0D176-F593-1D25-D132-382266E2F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58B05EE-601A-6671-F031-7DBBE72C8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0A50E29-F414-D4A3-B0B2-764DAECCF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8382-709F-4768-81CD-101FEDA32BD8}" type="datetimeFigureOut">
              <a:rPr lang="da-DK" smtClean="0"/>
              <a:t>04-01-2025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A6552B9-9252-4120-B17A-543582FD7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A2544EF-D3C8-1EF1-7F17-C4C050CFC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9230-24A0-4705-AA10-27241E6407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418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E3CDD-99FD-442F-9BCD-28720C157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371374D-3AAE-E14A-6B26-6C82086A3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D0DE9B1-55A8-3DDD-7368-611536A51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DA99492-F743-8224-BE00-20CB767A4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E4BBCC2-DA26-136B-B0ED-17AC42339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8BDBBBE-EF2E-3776-383E-B17407192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8382-709F-4768-81CD-101FEDA32BD8}" type="datetimeFigureOut">
              <a:rPr lang="da-DK" smtClean="0"/>
              <a:t>04-01-2025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A2EAEB0-CEDF-2C39-B471-C06D18315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97BF9F0-BE7F-5BFD-76D5-1412523B4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9230-24A0-4705-AA10-27241E6407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377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BCECD0-9A14-4F8C-4E4A-CD1C479E0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A9EBB6F-C5FA-7FBA-AB5C-C0EBFB8A6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8382-709F-4768-81CD-101FEDA32BD8}" type="datetimeFigureOut">
              <a:rPr lang="da-DK" smtClean="0"/>
              <a:t>04-01-2025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4582666-4819-4052-47BB-FCB83C27D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674D0ED-2F48-8B40-5D85-8D561D97B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9230-24A0-4705-AA10-27241E6407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451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785EE5E-74A8-0239-F0C8-5075E5705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8382-709F-4768-81CD-101FEDA32BD8}" type="datetimeFigureOut">
              <a:rPr lang="da-DK" smtClean="0"/>
              <a:t>04-01-2025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167268B-0B1D-142F-6DA3-AACE81753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1301C5A-26CD-F8B5-9D09-A5DC34D85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9230-24A0-4705-AA10-27241E6407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482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457880-07E7-9DB5-A0B0-627C2831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7D579D-EB0A-1F48-3794-D6BDA2221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48489C7-6FC8-4365-C1EE-A0511F0A6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56E2986-A6BE-22C4-6C8F-B33BC550C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8382-709F-4768-81CD-101FEDA32BD8}" type="datetimeFigureOut">
              <a:rPr lang="da-DK" smtClean="0"/>
              <a:t>04-01-2025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1F6C6DC-17B2-E8BA-3661-D9ED498FA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6AC5CA-4A44-052E-4944-E0314C70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9230-24A0-4705-AA10-27241E6407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377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E8212-1287-0B14-39BA-6B48C810F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5C688A3-4F78-2B47-75EE-2652D1E5E0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912F623-3A08-0D1D-B0BE-0331E9524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A51FAE5-39DA-826A-A48E-ACD45ECAF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8382-709F-4768-81CD-101FEDA32BD8}" type="datetimeFigureOut">
              <a:rPr lang="da-DK" smtClean="0"/>
              <a:t>04-01-2025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8602E62-0AAC-21F8-6DD0-50EDEBBE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62795BA-0937-A806-7CC8-0FD3A5F3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9230-24A0-4705-AA10-27241E6407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401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CDE47D5-1725-90AD-6E41-CC71C5853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EBE185-8CD8-E8B9-2CCC-3464175DA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72CA98D-6C9C-7898-59E2-B254FCA23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998382-709F-4768-81CD-101FEDA32BD8}" type="datetimeFigureOut">
              <a:rPr lang="da-DK" smtClean="0"/>
              <a:t>04-01-2025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ACEE191-894A-B912-7C3A-903E502B4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32B9443-86DA-D709-BA20-753D54F4C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629230-24A0-4705-AA10-27241E6407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2607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CDD33E-1C4F-4B96-1830-125EDBE2A7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Bedstemors dagbog</a:t>
            </a:r>
            <a:br>
              <a:rPr lang="da-DK" dirty="0"/>
            </a:br>
            <a:r>
              <a:rPr lang="da-DK" sz="3300" dirty="0"/>
              <a:t>- et vidnesbyrd om at gøre en indsats blandt kvinder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B587519-AAE7-1EC2-D541-BED6B7135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skrevet af Inga Louise Friis Mogensen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49798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202412_Vendsyssel_Aarbog_Louise_Mogensen_side_50-51">
            <a:extLst>
              <a:ext uri="{FF2B5EF4-FFF2-40B4-BE49-F238E27FC236}">
                <a16:creationId xmlns:a16="http://schemas.microsoft.com/office/drawing/2014/main" id="{5F9E5CF1-D948-327B-79AC-439AAD2FAA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25"/>
            <a:ext cx="12192000" cy="56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5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202412_Vendsyssel_Aarbog_Louise_Mogensen_side_35">
            <a:extLst>
              <a:ext uri="{FF2B5EF4-FFF2-40B4-BE49-F238E27FC236}">
                <a16:creationId xmlns:a16="http://schemas.microsoft.com/office/drawing/2014/main" id="{585C4527-840B-3971-B384-EB751A70F4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263" y="0"/>
            <a:ext cx="8245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2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202412_Vendsyssel_Aarbog_Louise_Mogensen_side_36-37">
            <a:extLst>
              <a:ext uri="{FF2B5EF4-FFF2-40B4-BE49-F238E27FC236}">
                <a16:creationId xmlns:a16="http://schemas.microsoft.com/office/drawing/2014/main" id="{B9A23556-8ED4-3ED2-7521-D194BC504F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25"/>
            <a:ext cx="12192000" cy="56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66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202412_Vendsyssel_Aarbog_Louise_Mogensen_side_38-39">
            <a:extLst>
              <a:ext uri="{FF2B5EF4-FFF2-40B4-BE49-F238E27FC236}">
                <a16:creationId xmlns:a16="http://schemas.microsoft.com/office/drawing/2014/main" id="{FB1B8683-23EA-77EB-EA49-669312A44A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25"/>
            <a:ext cx="12192000" cy="56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6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202412_Vendsyssel_Aarbog_Louise_Mogensen_side_40-41">
            <a:extLst>
              <a:ext uri="{FF2B5EF4-FFF2-40B4-BE49-F238E27FC236}">
                <a16:creationId xmlns:a16="http://schemas.microsoft.com/office/drawing/2014/main" id="{9C88B5AB-E5D2-04EE-02CB-830FF26399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25"/>
            <a:ext cx="12192000" cy="56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97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202412_Vendsyssel_Aarbog_Louise_Mogensen_side_42-43">
            <a:extLst>
              <a:ext uri="{FF2B5EF4-FFF2-40B4-BE49-F238E27FC236}">
                <a16:creationId xmlns:a16="http://schemas.microsoft.com/office/drawing/2014/main" id="{3A06C242-856D-3ADD-EA41-C8A1409F01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25"/>
            <a:ext cx="12192000" cy="56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8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202412_Vendsyssel_Aarbog_Louise_Mogensen_side_44-45">
            <a:extLst>
              <a:ext uri="{FF2B5EF4-FFF2-40B4-BE49-F238E27FC236}">
                <a16:creationId xmlns:a16="http://schemas.microsoft.com/office/drawing/2014/main" id="{91DF7E8E-F946-22C1-D819-32C6970623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25"/>
            <a:ext cx="12192000" cy="56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06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202412_Vendsyssel_Aarbog_Louise_Mogensen_side_46-47">
            <a:extLst>
              <a:ext uri="{FF2B5EF4-FFF2-40B4-BE49-F238E27FC236}">
                <a16:creationId xmlns:a16="http://schemas.microsoft.com/office/drawing/2014/main" id="{69D250E8-F637-CFA0-A367-D5A6188662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25"/>
            <a:ext cx="12192000" cy="56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31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202412_Vendsyssel_Aarbog_Louise_Mogensen_side_48-49">
            <a:extLst>
              <a:ext uri="{FF2B5EF4-FFF2-40B4-BE49-F238E27FC236}">
                <a16:creationId xmlns:a16="http://schemas.microsoft.com/office/drawing/2014/main" id="{926F9184-F49B-B15C-476B-7E44CE1F7B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25"/>
            <a:ext cx="12192000" cy="56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09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Office-tema</vt:lpstr>
      <vt:lpstr>Bedstemors dagbog - et vidnesbyrd om at gøre en indsats blandt kvinder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Dines Bogø</dc:creator>
  <cp:lastModifiedBy>Dines Bogø</cp:lastModifiedBy>
  <cp:revision>2</cp:revision>
  <dcterms:created xsi:type="dcterms:W3CDTF">2025-01-03T18:46:30Z</dcterms:created>
  <dcterms:modified xsi:type="dcterms:W3CDTF">2025-01-04T13:25:33Z</dcterms:modified>
</cp:coreProperties>
</file>